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914" r:id="rId2"/>
    <p:sldId id="1050" r:id="rId3"/>
    <p:sldId id="1051" r:id="rId4"/>
    <p:sldId id="1053" r:id="rId5"/>
    <p:sldId id="1054" r:id="rId6"/>
    <p:sldId id="1061" r:id="rId7"/>
    <p:sldId id="1063" r:id="rId8"/>
    <p:sldId id="1064" r:id="rId9"/>
    <p:sldId id="1065" r:id="rId10"/>
    <p:sldId id="1066" r:id="rId11"/>
    <p:sldId id="1067" r:id="rId12"/>
    <p:sldId id="1068" r:id="rId13"/>
    <p:sldId id="1055" r:id="rId14"/>
    <p:sldId id="1070" r:id="rId15"/>
    <p:sldId id="1071" r:id="rId16"/>
    <p:sldId id="1072" r:id="rId17"/>
    <p:sldId id="1073" r:id="rId18"/>
    <p:sldId id="1074" r:id="rId19"/>
    <p:sldId id="1045" r:id="rId2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60074"/>
    <a:srgbClr val="7900A4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876" autoAdjust="0"/>
    <p:restoredTop sz="94660"/>
  </p:normalViewPr>
  <p:slideViewPr>
    <p:cSldViewPr>
      <p:cViewPr>
        <p:scale>
          <a:sx n="48" d="100"/>
          <a:sy n="48" d="100"/>
        </p:scale>
        <p:origin x="-146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0BA7A45-6FBF-4230-81BC-502932B917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5398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6FE924FE-9A24-47DD-AD68-D281A32E3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97388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AEE01-5D35-4097-BC8F-C894EF5012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00AF-79BC-4932-B155-27715CC56F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928F0-7832-4554-ABB1-54AF0F8CF2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2FA7-2AA4-4432-8A6B-4222C0F7F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C3AB5-FBA4-43D2-80A8-BD34D74DD2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8968D-5E5C-400E-A12D-9EF8E47CB7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E594D-39A0-4919-9E9E-741EEB23F7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06B2A-DA12-4B12-A415-8405F03F37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EDC37-03C8-4FBA-AE6F-A5B4C4BF76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2D2E-0ED3-48B2-8B15-1C2DC4669E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B535-D79D-435A-AF72-4AE64716CB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9701-F3A6-44EE-AB0B-ADA31AA316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52EDAA61-FB52-4251-BC16-00978AD67D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286" r:id="rId1"/>
    <p:sldLayoutId id="2147489287" r:id="rId2"/>
    <p:sldLayoutId id="2147489288" r:id="rId3"/>
    <p:sldLayoutId id="2147489289" r:id="rId4"/>
    <p:sldLayoutId id="2147489290" r:id="rId5"/>
    <p:sldLayoutId id="2147489291" r:id="rId6"/>
    <p:sldLayoutId id="2147489292" r:id="rId7"/>
    <p:sldLayoutId id="2147489293" r:id="rId8"/>
    <p:sldLayoutId id="2147489294" r:id="rId9"/>
    <p:sldLayoutId id="2147489295" r:id="rId10"/>
    <p:sldLayoutId id="2147489296" r:id="rId11"/>
    <p:sldLayoutId id="21474892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基督苦難主日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正顏楷體W7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空虛</a:t>
            </a:r>
            <a:r>
              <a:rPr lang="zh-TW" altLang="en-US" sz="5400" dirty="0">
                <a:solidFill>
                  <a:srgbClr val="FFFF00"/>
                </a:solidFill>
                <a:ea typeface="華康粗黑體" pitchFamily="49" charset="-120"/>
              </a:rPr>
              <a:t>自己</a:t>
            </a:r>
            <a:r>
              <a:rPr lang="en-US" altLang="zh-TW" sz="5400" dirty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ea typeface="華康粗黑體" pitchFamily="49" charset="-120"/>
              </a:rPr>
              <a:t>超越正義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itchFamily="49" charset="-120"/>
              </a:rPr>
              <a:t>感恩</a:t>
            </a:r>
            <a:r>
              <a:rPr lang="zh-TW" altLang="en-US" dirty="0" smtClean="0">
                <a:solidFill>
                  <a:srgbClr val="FFFFFF"/>
                </a:solidFill>
                <a:ea typeface="華康粗黑體" pitchFamily="49" charset="-120"/>
              </a:rPr>
              <a:t>是基督徒生命的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基本心態</a:t>
            </a:r>
            <a:endParaRPr lang="zh-TW" altLang="en-US" sz="3600" dirty="0" smtClean="0">
              <a:solidFill>
                <a:srgbClr val="FFFFFF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我們要：</a:t>
            </a:r>
            <a:r>
              <a:rPr lang="zh-TW" altLang="en-US" dirty="0" smtClean="0">
                <a:solidFill>
                  <a:srgbClr val="FFFF00"/>
                </a:solidFill>
                <a:ea typeface="華康粗黑體" pitchFamily="49" charset="-120"/>
              </a:rPr>
              <a:t>常常喜樂</a:t>
            </a:r>
            <a:r>
              <a:rPr lang="en-US" altLang="zh-TW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ea typeface="華康粗黑體" pitchFamily="49" charset="-120"/>
              </a:rPr>
              <a:t>事事感恩</a:t>
            </a:r>
            <a:endParaRPr lang="zh-TW" altLang="en-US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endParaRPr lang="en-US" altLang="zh-TW" sz="16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他們把耶穌釘在十字架上時，他的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罪狀牌上寫的是：「猶太人的君王。」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與他一起還釘了兩個強盜：一個在他右邊，一個在他左邊。路過的人都侮辱他，搖著頭說：「哇！你這拆毀聖殿，三天內重建起來的，你從十字架上下來，救你自己罷！」同樣，司祭長與經師也譏笑他，彼此說：「他救了別人，卻救不了自己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！默西亞，以色列的君王！</a:t>
            </a: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5/7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endParaRPr lang="en-US" altLang="zh-TW" sz="16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現在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從十字架上下來罷，叫我們看了好相信！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」連與他一起釘在十字架上的人也辱罵他。到了第六時辰，遍地昏黑，直到第九時辰。在第九時辰，耶穌大聲呼號說：「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我的天主，我的天主，你為什麼捨棄了我？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」旁邊站著的人中有的聽見了，就說：「看，他呼喚厄里亞呢！」有一個人就跑過去，把海綿浸滿了醋，綁在蘆葦上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，遞給他喝，</a:t>
            </a: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309320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6/7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說：「等一等，我們看，是否厄里亞來將他卸下。」耶穌大喊一聲，就斷了氣。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聖所裡的帳幔，從上到下，分裂為二。對面站著的百夫長，看見耶穌這樣斷了氣，就說：「這人真是天主子！」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基督的福音。　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眾：基督，我們讚美你！</a:t>
            </a:r>
            <a:endParaRPr lang="zh-TW" altLang="en-US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668344" y="6165304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7/7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基督苦難主日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空虛自己</a:t>
            </a:r>
            <a:r>
              <a:rPr lang="en-US" altLang="zh-TW" sz="5400" dirty="0" smtClean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超越正義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3000"/>
              </a:spcAft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依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50:4-7;  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斐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2:6-11;  </a:t>
            </a:r>
            <a:r>
              <a:rPr lang="zh-HK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HK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15:1-39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)</a:t>
            </a:r>
            <a:endParaRPr lang="en-US" altLang="zh-TW" dirty="0">
              <a:solidFill>
                <a:schemeClr val="bg1"/>
              </a:solidFill>
              <a:ea typeface="華康中黑體" pitchFamily="49" charset="-120"/>
              <a:cs typeface="華康中黑體" pitchFamily="49" charset="-120"/>
            </a:endParaRPr>
          </a:p>
          <a:p>
            <a:pPr marL="324000" algn="ctr" eaLnBrk="1" hangingPunct="1">
              <a:lnSpc>
                <a:spcPts val="5000"/>
              </a:lnSpc>
              <a:spcBef>
                <a:spcPts val="24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聖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言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聖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言</a:t>
            </a:r>
            <a:endParaRPr lang="en-US" altLang="zh-TW" sz="4000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57200">
              <a:buNone/>
            </a:pPr>
            <a:r>
              <a:rPr lang="zh-TW" altLang="en-US" sz="4200" spc="-3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他每天清晨喚醒</a:t>
            </a:r>
            <a:r>
              <a:rPr lang="zh-TW" altLang="en-US" sz="4200" spc="-3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喚醒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我的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耳朵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叫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</a:t>
            </a:r>
            <a:r>
              <a:rPr lang="zh-TW" altLang="en-US" sz="4200" spc="-3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如同學生一樣</a:t>
            </a:r>
            <a:r>
              <a:rPr lang="zh-TW" altLang="en-US" sz="4200" spc="-3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靜聽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. 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將我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背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轉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給打擊我的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人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; 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對於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侮辱和唾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污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沒有遮掩我的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面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. 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我板著臉</a:t>
            </a:r>
            <a:r>
              <a:rPr lang="en-US" altLang="zh-TW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4200" spc="-3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像</a:t>
            </a:r>
            <a:r>
              <a:rPr lang="zh-TW" altLang="en-US" sz="42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一塊燧石</a:t>
            </a:r>
            <a:endParaRPr lang="en-US" altLang="zh-TW" sz="4200" spc="-300" dirty="0">
              <a:solidFill>
                <a:schemeClr val="bg1"/>
              </a:solidFill>
              <a:latin typeface="華康魏碑體(P)" panose="03000700000000000000" pitchFamily="66" charset="-120"/>
              <a:ea typeface="華康魏碑體(P)" panose="03000700000000000000" pitchFamily="66" charset="-120"/>
              <a:cs typeface="華康中黑體" pitchFamily="49" charset="-120"/>
            </a:endParaRP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每天喚醒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疲勞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?)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耶穌也在學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像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學生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般的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靜聽</a:t>
            </a:r>
            <a:r>
              <a:rPr lang="en-US" altLang="zh-TW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排除一切成見</a:t>
            </a:r>
            <a:r>
              <a:rPr lang="en-US" altLang="zh-TW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)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：天主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父母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老師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先聖先賢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朋友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時事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災難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世界的呼喚</a:t>
            </a:r>
            <a:r>
              <a:rPr lang="en-US" altLang="zh-TW" sz="31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sz="31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敏銳的心靈</a:t>
            </a:r>
            <a:r>
              <a:rPr lang="en-US" altLang="zh-TW" sz="31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)</a:t>
            </a: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橫眉冷對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千夫指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俯首甘為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孺子牛</a:t>
            </a:r>
            <a:endParaRPr lang="en-US" altLang="zh-TW" sz="3600" dirty="0" smtClean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當你不再自我中心時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你才可以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臉像燧石</a:t>
            </a:r>
            <a:endParaRPr lang="en-US" altLang="zh-TW" sz="3600" dirty="0" smtClean="0">
              <a:solidFill>
                <a:srgbClr val="FFFF00"/>
              </a:solidFill>
              <a:ea typeface="華康儷中黑" pitchFamily="49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57200">
              <a:lnSpc>
                <a:spcPts val="4200"/>
              </a:lnSpc>
              <a:buNone/>
            </a:pP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耶穌</a:t>
            </a:r>
            <a:r>
              <a:rPr lang="zh-TW" altLang="en-US" sz="4400" spc="-30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雖具有天主的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形體</a:t>
            </a:r>
            <a:r>
              <a:rPr lang="en-US" altLang="zh-TW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並沒有</a:t>
            </a:r>
            <a:r>
              <a:rPr lang="zh-TW" altLang="en-US" sz="4400" spc="-30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以自己與天主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同等</a:t>
            </a:r>
            <a:r>
              <a:rPr lang="en-US" altLang="zh-TW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卻</a:t>
            </a:r>
            <a:r>
              <a:rPr lang="zh-TW" altLang="en-US" sz="4400" spc="-300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使自己空虛</a:t>
            </a:r>
            <a:r>
              <a:rPr lang="en-US" altLang="zh-TW" sz="4400" spc="-300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400" spc="-300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取了奴僕的形體</a:t>
            </a:r>
            <a:r>
              <a:rPr lang="en-US" altLang="zh-TW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與人相似</a:t>
            </a:r>
            <a:r>
              <a:rPr lang="en-US" altLang="zh-TW" sz="44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itchFamily="49" charset="-120"/>
              </a:rPr>
              <a:t>.</a:t>
            </a: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耶穌自甘謙下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空虛自己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 (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倒空自己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不再自我中心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自以為是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高人一等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心齋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)</a:t>
            </a: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心理醫生幫助一個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極髒的人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的真實經驗</a:t>
            </a:r>
            <a:endParaRPr lang="en-US" altLang="zh-TW" sz="3600" dirty="0" smtClean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真的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友誼要平等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相向而非單向的幫助別人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468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懂得接受別人的幫助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施與受同福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對別人遭遇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感同身受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en-US" altLang="zh-TW" sz="35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To stand in other people’s shoes</a:t>
            </a:r>
            <a:endParaRPr lang="en-US" altLang="zh-TW" sz="3600" dirty="0" smtClean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8032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「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看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他們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控告你這麼多的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事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什麼都不回答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嗎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?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」</a:t>
            </a:r>
            <a:r>
              <a:rPr lang="zh-TW" altLang="en-US" sz="36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耶穌仍沒有回答</a:t>
            </a:r>
            <a:r>
              <a:rPr lang="zh-TW" altLang="en-US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什麼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以致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比拉多大為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驚異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罪狀牌上寫的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是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: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「</a:t>
            </a:r>
            <a:r>
              <a:rPr lang="zh-TW" altLang="en-US" sz="36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猶太人的</a:t>
            </a:r>
            <a:r>
              <a:rPr lang="zh-TW" altLang="en-US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君王</a:t>
            </a:r>
            <a:r>
              <a:rPr lang="en-US" altLang="zh-TW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.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」</a:t>
            </a:r>
            <a:endParaRPr lang="en-US" altLang="zh-TW" sz="3600" spc="-15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itchFamily="49" charset="-120"/>
            </a:endParaRPr>
          </a:p>
          <a:p>
            <a:pPr marL="360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不回答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因為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不必回答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也為免陷於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更大的爭吵</a:t>
            </a:r>
            <a:endParaRPr lang="en-US" altLang="zh-TW" sz="3600" dirty="0" smtClean="0">
              <a:solidFill>
                <a:srgbClr val="FFFF00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360000" indent="-457200"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超越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正義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豈能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盡如人意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但求無愧於心</a:t>
            </a:r>
            <a:endParaRPr lang="en-US" altLang="zh-TW" sz="3600" dirty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360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罪狀牌的「猶太人的君王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弔</a:t>
            </a:r>
            <a:r>
              <a:rPr lang="zh-TW" altLang="en-US" sz="3600" dirty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詭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(paradox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);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耶穌驅魔被人誣為靠魔王驅魔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 </a:t>
            </a:r>
            <a:r>
              <a:rPr lang="zh-TW" altLang="en-US" sz="35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我愛胡樞機</a:t>
            </a:r>
            <a:r>
              <a:rPr lang="en-US" altLang="zh-TW" sz="35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/</a:t>
            </a:r>
            <a:r>
              <a:rPr lang="zh-TW" altLang="en-US" sz="35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反骨仔</a:t>
            </a:r>
            <a:r>
              <a:rPr lang="en-US" altLang="zh-TW" sz="35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35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萬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年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以後當思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舉世猶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狂欲語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大愛無窮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願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無盡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十架懸空望千年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en-US" altLang="zh-TW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父</a:t>
            </a:r>
            <a:r>
              <a:rPr lang="en-US" altLang="zh-TW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友</a:t>
            </a:r>
            <a:r>
              <a:rPr lang="en-US" altLang="zh-TW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救主</a:t>
            </a:r>
            <a:r>
              <a:rPr lang="en-US" altLang="zh-TW" sz="24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en-US" altLang="zh-TW" sz="2400" spc="-15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360000" indent="-457200">
              <a:lnSpc>
                <a:spcPts val="4300"/>
              </a:lnSpc>
              <a:buNone/>
            </a:pPr>
            <a:r>
              <a:rPr lang="zh-TW" altLang="en-US" sz="4000" spc="-150" dirty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他每天清晨喚醒</a:t>
            </a:r>
            <a:r>
              <a:rPr lang="zh-TW" altLang="en-US" sz="4000" spc="-15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喚醒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耳朵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叫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如同學生一樣</a:t>
            </a:r>
            <a:r>
              <a:rPr lang="zh-TW" altLang="en-US" sz="4000" spc="-15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靜聽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將我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背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轉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給打擊我的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人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;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對於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侮辱和唾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污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沒有遮掩我的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面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耶穌雖具有天主的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形體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並沒有</a:t>
            </a:r>
            <a:r>
              <a:rPr lang="zh-TW" altLang="en-US" sz="3600" dirty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以自己與天主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同等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卻</a:t>
            </a:r>
            <a:r>
              <a:rPr lang="zh-TW" altLang="en-US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使自己空虛</a:t>
            </a:r>
            <a:r>
              <a:rPr lang="en-US" altLang="zh-TW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取了奴僕的形體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與人相似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「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你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看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他們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控告你這麼多的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事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你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什麼都不回答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嗎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?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」</a:t>
            </a:r>
            <a:r>
              <a:rPr lang="zh-TW" altLang="en-US" sz="3800" spc="-15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耶穌仍沒有回答</a:t>
            </a:r>
            <a:r>
              <a:rPr lang="zh-TW" altLang="en-US" sz="3800" spc="-150" dirty="0" smtClean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什麼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以致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比拉多大為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驚異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.</a:t>
            </a:r>
            <a:r>
              <a:rPr lang="zh-TW" altLang="en-US" sz="3800" spc="-150" dirty="0">
                <a:solidFill>
                  <a:srgbClr val="00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罪狀牌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上寫的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是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: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「</a:t>
            </a:r>
            <a:r>
              <a:rPr lang="zh-TW" altLang="en-US" sz="3800" spc="-150" dirty="0">
                <a:solidFill>
                  <a:srgbClr val="00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猶太人的</a:t>
            </a:r>
            <a:r>
              <a:rPr lang="zh-TW" altLang="en-US" sz="3800" spc="-150" dirty="0" smtClean="0">
                <a:solidFill>
                  <a:srgbClr val="00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君王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」</a:t>
            </a:r>
            <a:endParaRPr lang="en-US" altLang="zh-TW" spc="-150" dirty="0">
              <a:solidFill>
                <a:schemeClr val="bg1"/>
              </a:solidFill>
              <a:latin typeface="華康魏碑W7(P)-GB5" panose="03000700000000000000" pitchFamily="66" charset="-120"/>
              <a:ea typeface="華康魏碑W7(P)-GB5" panose="03000700000000000000" pitchFamily="66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4000" spc="-150" dirty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他每天清晨喚醒</a:t>
            </a:r>
            <a:r>
              <a:rPr lang="zh-TW" altLang="en-US" sz="4000" spc="-15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喚醒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耳朵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叫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如同學生一樣</a:t>
            </a:r>
            <a:r>
              <a:rPr lang="zh-TW" altLang="en-US" sz="4000" spc="-15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靜聽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將我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背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轉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給打擊我的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人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;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對於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侮辱和唾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污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沒有遮掩我的</a:t>
            </a:r>
            <a:r>
              <a:rPr lang="zh-TW" altLang="en-US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面</a:t>
            </a:r>
            <a:r>
              <a:rPr lang="en-US" altLang="zh-TW" sz="40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耶穌雖具有天主的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形體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並沒有</a:t>
            </a:r>
            <a:r>
              <a:rPr lang="zh-TW" altLang="en-US" sz="3600" dirty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以自己與天主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同等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卻</a:t>
            </a:r>
            <a:r>
              <a:rPr lang="zh-TW" altLang="en-US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使自己空虛</a:t>
            </a:r>
            <a:r>
              <a:rPr lang="en-US" altLang="zh-TW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黑體W7-GB5" panose="020B0709000000000000" pitchFamily="49" charset="-120"/>
                <a:cs typeface="華康中黑體" pitchFamily="49" charset="-120"/>
              </a:rPr>
              <a:t>取了奴僕的形體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與人相似</a:t>
            </a:r>
            <a:r>
              <a:rPr lang="en-US" altLang="zh-TW" sz="3600" dirty="0" smtClean="0">
                <a:solidFill>
                  <a:schemeClr val="bg1"/>
                </a:solidFill>
                <a:ea typeface="華康黑體W7-GB5" panose="020B0709000000000000" pitchFamily="49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「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你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看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他們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控告你這麼多的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事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你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什麼都不回答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嗎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?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」</a:t>
            </a:r>
            <a:r>
              <a:rPr lang="zh-TW" altLang="en-US" sz="3800" spc="-15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耶穌仍沒有回答</a:t>
            </a:r>
            <a:r>
              <a:rPr lang="zh-TW" altLang="en-US" sz="3800" spc="-150" dirty="0" smtClean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什麼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以致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比拉多大為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驚異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.</a:t>
            </a:r>
            <a:r>
              <a:rPr lang="zh-TW" altLang="en-US" sz="3800" spc="-15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罪狀牌上寫的</a:t>
            </a:r>
            <a:r>
              <a:rPr lang="zh-TW" altLang="en-US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是</a:t>
            </a:r>
            <a:r>
              <a:rPr lang="en-US" altLang="zh-TW" sz="3800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: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「</a:t>
            </a:r>
            <a:r>
              <a:rPr lang="zh-TW" altLang="en-US" sz="3800" spc="-15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猶太人的</a:t>
            </a:r>
            <a:r>
              <a:rPr lang="zh-TW" altLang="en-US" sz="3800" spc="-150" dirty="0" smtClean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君王</a:t>
            </a:r>
            <a:r>
              <a:rPr lang="en-US" altLang="zh-TW" sz="3800" spc="-150" dirty="0" smtClean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.</a:t>
            </a:r>
            <a:r>
              <a:rPr lang="zh-TW" altLang="en-US" spc="-150" dirty="0" smtClean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中黑體" pitchFamily="49" charset="-120"/>
              </a:rPr>
              <a:t>」</a:t>
            </a:r>
            <a:endParaRPr lang="en-US" altLang="zh-TW" spc="-150" dirty="0">
              <a:solidFill>
                <a:schemeClr val="bg1"/>
              </a:solidFill>
              <a:latin typeface="華康魏碑W7(P)-GB5" panose="03000700000000000000" pitchFamily="66" charset="-120"/>
              <a:ea typeface="華康魏碑W7(P)-GB5" panose="03000700000000000000" pitchFamily="66" charset="-120"/>
              <a:cs typeface="華康中黑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 rot="21449590">
            <a:off x="539400" y="511876"/>
            <a:ext cx="8035555" cy="5052665"/>
          </a:xfrm>
          <a:prstGeom prst="rect">
            <a:avLst/>
          </a:prstGeom>
          <a:solidFill>
            <a:srgbClr val="560074"/>
          </a:solidFill>
          <a:ln w="762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468000" indent="-457200"/>
            <a:endParaRPr lang="en-US" altLang="zh-TW" sz="900" spc="-300" dirty="0" smtClean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  <a:p>
            <a:pPr marL="468000" indent="-457200">
              <a:lnSpc>
                <a:spcPts val="4000"/>
              </a:lnSpc>
              <a:spcAft>
                <a:spcPts val="400"/>
              </a:spcAft>
            </a:pPr>
            <a:r>
              <a:rPr lang="zh-TW" altLang="en-US" sz="40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每天呼喚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我們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恭聽</a:t>
            </a:r>
            <a:r>
              <a:rPr lang="en-US" altLang="zh-TW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好學</a:t>
            </a:r>
            <a:r>
              <a:rPr lang="en-US" altLang="zh-TW" sz="28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(</a:t>
            </a:r>
            <a:r>
              <a:rPr lang="zh-TW" altLang="en-US" sz="28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知</a:t>
            </a:r>
            <a:r>
              <a:rPr lang="en-US" altLang="zh-TW" sz="28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)</a:t>
            </a:r>
            <a:r>
              <a:rPr lang="en-US" altLang="zh-TW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熟就輕視</a:t>
            </a:r>
            <a:r>
              <a:rPr lang="en-US" altLang="zh-TW" sz="28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?</a:t>
            </a:r>
          </a:p>
          <a:p>
            <a:pPr marL="468000" indent="-457200">
              <a:lnSpc>
                <a:spcPts val="4000"/>
              </a:lnSpc>
              <a:spcAft>
                <a:spcPts val="400"/>
              </a:spcAft>
            </a:pP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空虛自己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不再高高在上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; 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眾生</a:t>
            </a:r>
            <a:r>
              <a:rPr lang="zh-TW" altLang="en-US" sz="40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平等</a:t>
            </a:r>
            <a:r>
              <a:rPr lang="en-US" altLang="zh-TW" sz="40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不再狂妄地要做世界的救主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(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或霸主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?)</a:t>
            </a:r>
          </a:p>
          <a:p>
            <a:pPr marL="468000" indent="-457200">
              <a:lnSpc>
                <a:spcPts val="4000"/>
              </a:lnSpc>
              <a:spcAft>
                <a:spcPts val="400"/>
              </a:spcAft>
            </a:pP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超越言語的回答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: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用生命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用時間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用無私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用更偉大的成就去回答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(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大孝尊親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)</a:t>
            </a:r>
          </a:p>
          <a:p>
            <a:pPr marL="468000" indent="-457200">
              <a:lnSpc>
                <a:spcPts val="4000"/>
              </a:lnSpc>
              <a:spcAft>
                <a:spcPts val="400"/>
              </a:spcAft>
            </a:pP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世界充滿矛盾和弔詭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我們要講正確話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做正確事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莫管他人說短長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(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百年後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?)</a:t>
            </a:r>
          </a:p>
          <a:p>
            <a:pPr marL="3175">
              <a:lnSpc>
                <a:spcPts val="4000"/>
              </a:lnSpc>
              <a:spcAft>
                <a:spcPts val="400"/>
              </a:spcAft>
            </a:pPr>
            <a:r>
              <a:rPr lang="zh-TW" altLang="en-US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萬年以後當思我</a:t>
            </a:r>
            <a:r>
              <a:rPr lang="en-US" altLang="zh-TW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,</a:t>
            </a:r>
            <a:r>
              <a:rPr lang="zh-TW" altLang="en-US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舉世猶狂欲語誰</a:t>
            </a:r>
            <a:r>
              <a:rPr lang="en-US" altLang="zh-TW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?</a:t>
            </a:r>
            <a:r>
              <a:rPr lang="zh-TW" altLang="en-US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大愛無窮願無盡</a:t>
            </a:r>
            <a:r>
              <a:rPr lang="en-US" altLang="zh-TW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,</a:t>
            </a:r>
            <a:r>
              <a:rPr lang="zh-TW" altLang="en-US" sz="3300" dirty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十架懸空望千年</a:t>
            </a:r>
            <a:r>
              <a:rPr lang="en-US" altLang="zh-TW" sz="3300" dirty="0" smtClean="0">
                <a:solidFill>
                  <a:srgbClr val="FFFF00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. </a:t>
            </a:r>
            <a:r>
              <a:rPr lang="en-US" altLang="zh-TW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如父</a:t>
            </a:r>
            <a:r>
              <a:rPr lang="en-US" altLang="zh-TW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如友</a:t>
            </a:r>
            <a:r>
              <a:rPr lang="en-US" altLang="zh-TW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如救主</a:t>
            </a:r>
            <a:r>
              <a:rPr lang="en-US" altLang="zh-TW" sz="2800" dirty="0" smtClean="0">
                <a:solidFill>
                  <a:schemeClr val="bg1"/>
                </a:solidFill>
                <a:latin typeface="華康黑體(P)-GB5" panose="020B0500000000000000" pitchFamily="34" charset="-120"/>
                <a:ea typeface="華康黑體(P)-GB5" panose="020B0500000000000000" pitchFamily="34" charset="-120"/>
                <a:cs typeface="華康黑體(P)-GB5" panose="020B0500000000000000" pitchFamily="34" charset="-120"/>
              </a:rPr>
              <a:t>)</a:t>
            </a:r>
            <a:endParaRPr lang="en-US" altLang="zh-TW" sz="2800" spc="-300" dirty="0" smtClean="0">
              <a:solidFill>
                <a:schemeClr val="bg1"/>
              </a:solidFill>
              <a:latin typeface="華康黑體(P)-GB5" panose="020B0500000000000000" pitchFamily="34" charset="-120"/>
              <a:ea typeface="華康黑體(P)-GB5" panose="020B0500000000000000" pitchFamily="34" charset="-120"/>
              <a:cs typeface="華康黑體(P)-GB5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1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恭讀依撒意亞先知書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50:4-7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我主上主賜給了我受教的口舌，叫我會用言語，來援助疲倦的人。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他每天清晨喚醒我，喚醒我的耳朵，叫我如同學生一樣靜聽。我主上主開啟了我的耳朵。</a:t>
            </a:r>
            <a:endParaRPr lang="en-US" altLang="zh-TW" sz="4000" dirty="0" smtClean="0">
              <a:solidFill>
                <a:srgbClr val="FF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我並沒有違抗，也沒有退避。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我將我背，轉給打擊我的人；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把我的腮，轉給扯我鬍鬚的人；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對於侮辱和唾污，我沒有遮掩我的面。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308304" y="587727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277868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因為，我主上主協助我，因此，我不怕蒙羞；所以，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我板著臉，像一塊燧石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，因為我知道：我決不會受辱。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ct val="150000"/>
              </a:lnSpc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36296" y="580526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恭讀聖保祿宗徒致斐理伯人書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2:6-11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耶穌雖具有天主的形體，並沒有以自己與天主同等，為應當把持不捨的，卻使自己空虛，取了奴僕的形體，與人相似，形狀也一見如人；他貶抑自己，聽命至死，且死在十字架上。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為此，天主極其舉揚他，賜給了他一個名字，超越其他所有名字，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488237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56590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致使上天、地上和地下的一切，一聽到耶穌的名字，無不屈膝叩拜；一切唇舌，無不明認耶穌基督是主，以光榮天主聖父。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488237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6290"/>
          </a:xfrm>
        </p:spPr>
        <p:txBody>
          <a:bodyPr/>
          <a:lstStyle/>
          <a:p>
            <a:pPr marL="0" indent="0" algn="just" eaLnBrk="1">
              <a:buFontTx/>
              <a:buNone/>
            </a:pPr>
            <a:endParaRPr lang="en-US" altLang="zh-TW" sz="16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eaLnBrk="1"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rgbClr val="00FF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  馬爾谷所載主耶穌基督的受難始末</a:t>
            </a:r>
            <a:endParaRPr lang="en-US" altLang="zh-TW" sz="3600" dirty="0" smtClean="0">
              <a:solidFill>
                <a:srgbClr val="00FF00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一到清晨，司祭長、長老及經師，和全體公議會，就把耶穌捆綁了，解送給比拉多。比拉多問他說：「你是猶太人的君王嗎？」耶穌回答說：「你說的是。」比拉多又問他說：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「你看，他們控告你這麼多的事，你什麼都不回答嗎？」耶穌仍沒有回答什麼，以致比拉多大為驚異。</a:t>
            </a: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8316416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1/7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650"/>
          </a:xfrm>
        </p:spPr>
        <p:txBody>
          <a:bodyPr/>
          <a:lstStyle/>
          <a:p>
            <a:pPr marL="0" indent="0" algn="just" eaLnBrk="1"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當時，有一個名叫巴辣巴的，他是與那些在暴動中殺人的暴徒一同被囚的。群眾上去，要求照常給他們辦理。比拉多回答他們說：「你們願意我給你們釋放猶太人的君王嗎？」但是，司祭長卻煽動群眾，寧要給他們釋放巴辣巴。比拉多又向他們說：「那麼，對你們所稱的猶太人君王，我可怎麼辦呢？」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165304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2/7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38162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他們又喊說：「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釘他在十字架上！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」比拉多對他們說：「他作了什麼惡事？」他們越發喊說：「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釘他在十字架上！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比拉多就給他們釋放了巴辣巴，把耶穌鞭打後，交給他們，釘在十字架上。兵士把耶穌帶到庭院裡面，給耶穌穿上紫紅袍，編了一個茨冠給他戴上，開始向他致敬說：「猶太人的君王，萬歲！」然後用一根蘆葦敲他的頭，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991475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3/7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戲弄了耶穌之後，就給他脫去紫紅袍，給他穿上他自己的衣服，然後帶他出去，把他釘在十字架上。有一個基勒乃人西滿，他從田間來，正路過那裡，他們就強迫他背耶穌的十字架。他們將耶穌帶到哥耳哥達地方，就拿沒藥調和的酒給他喝，耶穌卻沒有接受。他們就將他釘在十字架上，並把他的衣服分開，拈鬮，看誰得什麼。</a:t>
            </a: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668344" y="6309320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4/7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1666</Words>
  <Application>Microsoft Office PowerPoint</Application>
  <PresentationFormat>如螢幕大小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565</cp:revision>
  <cp:lastPrinted>2021-03-19T03:15:00Z</cp:lastPrinted>
  <dcterms:created xsi:type="dcterms:W3CDTF">2006-09-26T01:05:23Z</dcterms:created>
  <dcterms:modified xsi:type="dcterms:W3CDTF">2021-03-22T04:20:38Z</dcterms:modified>
</cp:coreProperties>
</file>